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5"/>
  </p:notesMasterIdLst>
  <p:sldIdLst>
    <p:sldId id="278" r:id="rId5"/>
    <p:sldId id="279" r:id="rId6"/>
    <p:sldId id="280" r:id="rId7"/>
    <p:sldId id="281" r:id="rId8"/>
    <p:sldId id="283" r:id="rId9"/>
    <p:sldId id="282" r:id="rId10"/>
    <p:sldId id="284" r:id="rId11"/>
    <p:sldId id="286" r:id="rId12"/>
    <p:sldId id="287" r:id="rId13"/>
    <p:sldId id="28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01546-198A-4195-BCF8-F0FF54C90E5E}" type="datetimeFigureOut">
              <a:rPr lang="en-US" smtClean="0"/>
              <a:t>11/9/2022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DE88F-1F85-4A27-9D34-D74A50E7B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09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847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746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502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85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529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092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647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25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865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40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205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12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9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130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55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56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9783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A1C807-B9AD-4C9B-BF9F-60F034289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 useBgFill="1">
        <p:nvSpPr>
          <p:cNvPr id="103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7131809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9962" y="1673524"/>
            <a:ext cx="3485073" cy="2420504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Title Lorem Ipsum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965" y="4157933"/>
            <a:ext cx="3485072" cy="1026544"/>
          </a:xfrm>
        </p:spPr>
        <p:txBody>
          <a:bodyPr>
            <a:normAutofit/>
          </a:bodyPr>
          <a:lstStyle/>
          <a:p>
            <a:pPr algn="l"/>
            <a:endParaRPr lang="en-US" sz="23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9E652B-1892-1221-CDDB-663D7E076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8286" y="0"/>
            <a:ext cx="6313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84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B7E83C-3EEA-D63F-40C6-E979CB560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1966" y="93208"/>
            <a:ext cx="4432041" cy="33240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D00137-C889-D31C-ED51-4E83E1C39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010287" y="93207"/>
            <a:ext cx="4181706" cy="3136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EF95AC-6D34-E2DE-DA7E-36D4F2FDD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010287" y="3524736"/>
            <a:ext cx="4181708" cy="31362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1E0E25-952F-15FB-711B-EA4C4BF0D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11966" y="3524736"/>
            <a:ext cx="4181710" cy="3136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68D0CB-37A5-1A44-9FBB-4B4CC40493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5" t="26676" b="15447"/>
          <a:stretch/>
        </p:blipFill>
        <p:spPr>
          <a:xfrm rot="5400000">
            <a:off x="2915434" y="2188163"/>
            <a:ext cx="6361131" cy="25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90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0EF2A0DA-AE81-4A45-972E-646AC2870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B2D6DE-C9B5-4678-91EF-77E85F235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7026" y="1"/>
            <a:ext cx="593497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559F60-4CE1-4E2F-86EA-1B60679F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493" y="609600"/>
            <a:ext cx="4538124" cy="734008"/>
          </a:xfrm>
        </p:spPr>
        <p:txBody>
          <a:bodyPr anchor="b">
            <a:normAutofit/>
          </a:bodyPr>
          <a:lstStyle/>
          <a:p>
            <a:pPr algn="l"/>
            <a:r>
              <a:rPr lang="en-US" sz="4000" dirty="0"/>
              <a:t>About Us 	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260476B-CCA6-412B-A9C5-399C34AE6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2686" y="1548883"/>
            <a:ext cx="4645931" cy="5309118"/>
          </a:xfrm>
        </p:spPr>
        <p:txBody>
          <a:bodyPr anchor="t">
            <a:normAutofit fontScale="62500" lnSpcReduction="20000"/>
          </a:bodyPr>
          <a:lstStyle/>
          <a:p>
            <a:pPr algn="just"/>
            <a:r>
              <a:rPr lang="en-US" sz="2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We are Manufacturer &amp; Exporter of Indian granite (North &amp; South India), Supplier of Indian Marbles, Slate Stone, Sandstone, Limestone, Cobbles, Artificial Stones like Quartz, Ceramic and Porcelain Tiles. </a:t>
            </a:r>
          </a:p>
          <a:p>
            <a:pPr marL="36900" indent="0" algn="just">
              <a:buNone/>
            </a:pPr>
            <a:endParaRPr lang="en-US" sz="2600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en-US" sz="2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We make finishes like hand cut, machine cut, sawn, honed, 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lamed, polished, brushed, tumbled, calibrated and natural. </a:t>
            </a:r>
          </a:p>
          <a:p>
            <a:pPr marL="36900" indent="0" algn="just">
              <a:buNone/>
            </a:pPr>
            <a:endParaRPr lang="en-US" sz="2600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en-US" sz="2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Our success is based upon our ability to fulfill flexibly to our customer's individual quality requirements for both large / small projects. With 7 years of experience and detailed knowledge of the stone industry, competitive prices, on time and smooth material dispatch and a team of highly professional and trained staff are the main pillars of our business.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0235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92B3BA-F080-B863-D3DC-3662ACC20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13" y="466329"/>
            <a:ext cx="4124265" cy="3093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400BDC-545F-D942-C157-A7A5A4C17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13" y="4023421"/>
            <a:ext cx="3625839" cy="2418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FB57DB-99F0-9787-226E-C9665505E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867" y="4037246"/>
            <a:ext cx="4124265" cy="24745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E5DA3E-F2B4-611A-2A82-B4EDC9763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918" y="416172"/>
            <a:ext cx="3979779" cy="3143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3A691A-D328-7600-56C9-64BFE54F94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94549" y="4037246"/>
            <a:ext cx="3741939" cy="24745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B4A164-E226-4A97-422E-6677D2FC6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2237" y="574694"/>
            <a:ext cx="3251805" cy="29848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28E0216-BA63-F936-5A03-B0CE888592C9}"/>
              </a:ext>
            </a:extLst>
          </p:cNvPr>
          <p:cNvSpPr txBox="1"/>
          <p:nvPr/>
        </p:nvSpPr>
        <p:spPr>
          <a:xfrm flipH="1">
            <a:off x="214604" y="46841"/>
            <a:ext cx="3251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GRANITE</a:t>
            </a:r>
          </a:p>
        </p:txBody>
      </p:sp>
    </p:spTree>
    <p:extLst>
      <p:ext uri="{BB962C8B-B14F-4D97-AF65-F5344CB8AC3E}">
        <p14:creationId xmlns:p14="http://schemas.microsoft.com/office/powerpoint/2010/main" val="3625404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B1A51A00-233A-A80A-BFCD-E9946D692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10" y="3465865"/>
            <a:ext cx="5924940" cy="290485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EE2234A-6A5E-5EA3-3DEE-8EB66E565A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63" t="28733" r="24351" b="19653"/>
          <a:stretch/>
        </p:blipFill>
        <p:spPr>
          <a:xfrm>
            <a:off x="7907673" y="195941"/>
            <a:ext cx="4049403" cy="294172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5710B88-7720-326C-D480-C3D8983A46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18" t="23943" r="49693" b="28423"/>
          <a:stretch/>
        </p:blipFill>
        <p:spPr>
          <a:xfrm>
            <a:off x="162306" y="195941"/>
            <a:ext cx="3821551" cy="290485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D07EC35-8134-05CF-7BB9-B0D233FBC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1924" y="3429000"/>
            <a:ext cx="5227522" cy="294172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84DC3A7-DC43-A2BE-0726-A5B895920B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273" t="9796" r="20442" b="50537"/>
          <a:stretch/>
        </p:blipFill>
        <p:spPr>
          <a:xfrm>
            <a:off x="4071299" y="197112"/>
            <a:ext cx="3701102" cy="290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42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35C866-6A44-84DB-93B4-97B0EE0504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28" t="22177" r="27022" b="19157"/>
          <a:stretch/>
        </p:blipFill>
        <p:spPr>
          <a:xfrm rot="10800000">
            <a:off x="120455" y="177281"/>
            <a:ext cx="3851606" cy="29093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283716-C023-7AB1-37C6-E0B5CB5F79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72" t="29844" r="29439" b="21156"/>
          <a:stretch/>
        </p:blipFill>
        <p:spPr>
          <a:xfrm rot="10800000">
            <a:off x="4139679" y="200910"/>
            <a:ext cx="3743688" cy="2909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928D1-6128-F5AB-BA80-F48F120AF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55" y="3354931"/>
            <a:ext cx="3732245" cy="3325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0FF435-5DFC-C95C-0D02-83F980C9D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2322" y="200910"/>
            <a:ext cx="3925920" cy="2956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36366F-D6B4-0E78-0602-3C6BDAF35A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141" t="16044" r="47390" b="38378"/>
          <a:stretch/>
        </p:blipFill>
        <p:spPr>
          <a:xfrm>
            <a:off x="8052321" y="3354931"/>
            <a:ext cx="3871271" cy="32305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C21E8A-67CC-76EC-1F39-175EDF3DA5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451" t="17543" r="19752" b="27323"/>
          <a:stretch/>
        </p:blipFill>
        <p:spPr>
          <a:xfrm>
            <a:off x="3972061" y="3354931"/>
            <a:ext cx="3930929" cy="330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15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3582DD-965E-01A7-3208-8E0B71F974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75" t="21874" r="33324" b="30960"/>
          <a:stretch/>
        </p:blipFill>
        <p:spPr>
          <a:xfrm>
            <a:off x="104183" y="139958"/>
            <a:ext cx="3813623" cy="2967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841531-AFA5-FEA7-C5AE-0E52494FB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15" y="3554964"/>
            <a:ext cx="3806891" cy="2855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2BA0C0-8287-A516-EC04-D50E06150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296" y="186612"/>
            <a:ext cx="4189092" cy="29204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36AF23-5428-1737-7548-87F902C0D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572" y="3331027"/>
            <a:ext cx="4356252" cy="32671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6410A-3E30-3DD2-0DFE-5AE460E301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383" t="12740" r="14018" b="6939"/>
          <a:stretch/>
        </p:blipFill>
        <p:spPr>
          <a:xfrm>
            <a:off x="8409496" y="186612"/>
            <a:ext cx="3678321" cy="28551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9ADD9F-32DD-46E3-D9AD-4323EE7049D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498" t="6868" r="3549" b="10543"/>
          <a:stretch/>
        </p:blipFill>
        <p:spPr>
          <a:xfrm>
            <a:off x="8597590" y="3163076"/>
            <a:ext cx="3354924" cy="35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16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7001CD-A854-48A9-E3CF-6F19DC4DD4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60" t="28265" r="27360" b="22304"/>
          <a:stretch/>
        </p:blipFill>
        <p:spPr>
          <a:xfrm>
            <a:off x="223934" y="214604"/>
            <a:ext cx="3699317" cy="2753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D13341-5BA5-7092-7336-A70F83ABE7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98" t="20684" r="13024" b="17222"/>
          <a:stretch/>
        </p:blipFill>
        <p:spPr>
          <a:xfrm>
            <a:off x="8150998" y="270588"/>
            <a:ext cx="3817067" cy="26419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21A0A7-A8F7-B580-22B5-1CE2891DD5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05" r="11013"/>
          <a:stretch/>
        </p:blipFill>
        <p:spPr>
          <a:xfrm>
            <a:off x="4203921" y="3582955"/>
            <a:ext cx="3913036" cy="2947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2E6983-1D41-2AA0-1B1A-299E3222C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88" y="3582955"/>
            <a:ext cx="4035070" cy="29391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916654-40F9-EFA0-B596-3EF2E93F2C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234"/>
          <a:stretch/>
        </p:blipFill>
        <p:spPr>
          <a:xfrm>
            <a:off x="8264158" y="3575041"/>
            <a:ext cx="3869954" cy="29470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EB1931-73AD-D381-B545-9978487D27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275" t="31667" r="12613" b="4166"/>
          <a:stretch/>
        </p:blipFill>
        <p:spPr>
          <a:xfrm>
            <a:off x="4128591" y="214602"/>
            <a:ext cx="3817067" cy="27539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AC6725-4B2D-5D5B-7E45-B789E3E9201C}"/>
              </a:ext>
            </a:extLst>
          </p:cNvPr>
          <p:cNvSpPr txBox="1"/>
          <p:nvPr/>
        </p:nvSpPr>
        <p:spPr>
          <a:xfrm flipH="1">
            <a:off x="223934" y="3087660"/>
            <a:ext cx="3251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MARBLE</a:t>
            </a:r>
          </a:p>
        </p:txBody>
      </p:sp>
    </p:spTree>
    <p:extLst>
      <p:ext uri="{BB962C8B-B14F-4D97-AF65-F5344CB8AC3E}">
        <p14:creationId xmlns:p14="http://schemas.microsoft.com/office/powerpoint/2010/main" val="233298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E962BE-3D24-0F23-CD2D-BA105A9D4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38" y="3620279"/>
            <a:ext cx="4686451" cy="29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73C3CC-1581-B1F7-2178-EDA29008C4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33" t="5880" r="15217"/>
          <a:stretch/>
        </p:blipFill>
        <p:spPr>
          <a:xfrm>
            <a:off x="5599211" y="261257"/>
            <a:ext cx="1939924" cy="6409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423DC0-8876-3F19-7E95-15E837A215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8" t="16774" r="11904" b="12001"/>
          <a:stretch/>
        </p:blipFill>
        <p:spPr>
          <a:xfrm>
            <a:off x="8060682" y="173122"/>
            <a:ext cx="3826518" cy="3064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C87F95-8B45-5099-6E3E-A98191DDC6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68" b="18615"/>
          <a:stretch/>
        </p:blipFill>
        <p:spPr>
          <a:xfrm>
            <a:off x="198838" y="103347"/>
            <a:ext cx="4972403" cy="31343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C6A55A-972F-B969-14E9-846F8EC6E9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13" r="13525"/>
          <a:stretch/>
        </p:blipFill>
        <p:spPr>
          <a:xfrm flipH="1">
            <a:off x="8131562" y="3703035"/>
            <a:ext cx="3755638" cy="284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86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9A258E-AA4B-1232-F0D9-3AA4A8D80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91" t="8707" r="3768"/>
          <a:stretch/>
        </p:blipFill>
        <p:spPr>
          <a:xfrm rot="16200000">
            <a:off x="1365264" y="3067696"/>
            <a:ext cx="2530315" cy="4797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E22AE4-F580-19A3-E19B-F6E10CD1E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1" t="13882" r="22873" b="27668"/>
          <a:stretch/>
        </p:blipFill>
        <p:spPr>
          <a:xfrm>
            <a:off x="83976" y="126365"/>
            <a:ext cx="5047861" cy="3875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6D7717-6A8F-7A81-A288-19B1C89FA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318277" y="2527569"/>
            <a:ext cx="2530315" cy="56280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D97233-126F-7068-B2E0-7BF8FDB80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9428" y="148271"/>
            <a:ext cx="5879275" cy="383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607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ustom 35">
      <a:dk1>
        <a:sysClr val="windowText" lastClr="000000"/>
      </a:dk1>
      <a:lt1>
        <a:sysClr val="window" lastClr="FFFFFF"/>
      </a:lt1>
      <a:dk2>
        <a:srgbClr val="4E3B30"/>
      </a:dk2>
      <a:lt2>
        <a:srgbClr val="F4EDD8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2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B270AB-C138-415C-897E-3C24487DEC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4C00F4-06E9-43E3-AD97-88A857CEFA8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0585E981-8C91-4205-A0C3-C991F42B4C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{7485B6FE-9793-4920-A9ED-FBF37DD05091}tf55705232_win32</Template>
  <TotalTime>102</TotalTime>
  <Words>135</Words>
  <Application>Microsoft Office PowerPoint</Application>
  <PresentationFormat>Widescreen</PresentationFormat>
  <Paragraphs>10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Goudy Old Style</vt:lpstr>
      <vt:lpstr>Wingdings 2</vt:lpstr>
      <vt:lpstr>SlateVTI</vt:lpstr>
      <vt:lpstr>Title Lorem Ipsum</vt:lpstr>
      <vt:lpstr>About Us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Swati Sahu</dc:creator>
  <cp:lastModifiedBy>Swati Sahu</cp:lastModifiedBy>
  <cp:revision>54</cp:revision>
  <dcterms:created xsi:type="dcterms:W3CDTF">2022-11-09T11:49:48Z</dcterms:created>
  <dcterms:modified xsi:type="dcterms:W3CDTF">2022-11-09T13:32:40Z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